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-1614" y="162"/>
      </p:cViewPr>
      <p:guideLst>
        <p:guide orient="horz" pos="16128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685800"/>
            <a:ext cx="1447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05100" y="685800"/>
            <a:ext cx="14478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5907182"/>
            <a:ext cx="18362295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6" y="29016960"/>
            <a:ext cx="1512189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2050636"/>
            <a:ext cx="4860608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2050636"/>
            <a:ext cx="14221778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6" y="32904856"/>
            <a:ext cx="18362295" cy="10170159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6" y="21703463"/>
            <a:ext cx="18362295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6" y="11948167"/>
            <a:ext cx="9541192" cy="3379385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3" y="11948167"/>
            <a:ext cx="9541192" cy="3379385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6" y="11462177"/>
            <a:ext cx="9544946" cy="4776889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6" y="16239070"/>
            <a:ext cx="9544946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5" y="11462177"/>
            <a:ext cx="9548693" cy="4776889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5" y="16239070"/>
            <a:ext cx="954869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8" y="2038775"/>
            <a:ext cx="7107139" cy="867664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8" y="2038777"/>
            <a:ext cx="12076509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8" y="10715418"/>
            <a:ext cx="7107139" cy="35026603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1" y="35844481"/>
            <a:ext cx="12961620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1" y="4575388"/>
            <a:ext cx="12961620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1" y="40076125"/>
            <a:ext cx="12961620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2050631"/>
            <a:ext cx="19442430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11948167"/>
            <a:ext cx="19442430" cy="33793858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6" y="47460753"/>
            <a:ext cx="5040631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5" y="47460753"/>
            <a:ext cx="6840854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4" y="47460753"/>
            <a:ext cx="5040631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3759" y="-144462"/>
            <a:ext cx="32083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11030" y="2095897"/>
            <a:ext cx="1691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3600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734" y="925385"/>
            <a:ext cx="2068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latin typeface="Palatino Linotype" pitchFamily="18" charset="0"/>
              </a:rPr>
              <a:t>Title </a:t>
            </a:r>
            <a:r>
              <a:rPr lang="en-US" altLang="zh-CN" sz="4800" dirty="0">
                <a:latin typeface="Palatino Linotype" pitchFamily="18" charset="0"/>
              </a:rPr>
              <a:t>Goes Here Title Goes Here Title Goes Here 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521430" y="28411516"/>
            <a:ext cx="921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520717" y="236954"/>
            <a:ext cx="2897749" cy="68843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8516789" y="35033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82441" y="3280720"/>
            <a:ext cx="216027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759" y="345650"/>
            <a:ext cx="2854880" cy="93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37883" y="12857784"/>
            <a:ext cx="160283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Palatino Linotype" pitchFamily="18" charset="0"/>
              </a:rPr>
              <a:t>Best </a:t>
            </a:r>
            <a:r>
              <a:rPr lang="en-US" altLang="zh-CN" sz="4000" b="1" dirty="0" smtClean="0">
                <a:latin typeface="Palatino Linotype" pitchFamily="18" charset="0"/>
              </a:rPr>
              <a:t>Poster(s) </a:t>
            </a:r>
            <a:r>
              <a:rPr lang="en-US" altLang="zh-CN" sz="4000" dirty="0">
                <a:latin typeface="Palatino Linotype" pitchFamily="18" charset="0"/>
              </a:rPr>
              <a:t>will be selected based </a:t>
            </a:r>
            <a:r>
              <a:rPr lang="en-US" altLang="zh-CN" sz="4000" dirty="0" smtClean="0">
                <a:latin typeface="Palatino Linotype" pitchFamily="18" charset="0"/>
              </a:rPr>
              <a:t>on the following </a:t>
            </a:r>
            <a:r>
              <a:rPr lang="en-US" altLang="zh-CN" sz="4000" dirty="0">
                <a:latin typeface="Palatino Linotype" pitchFamily="18" charset="0"/>
              </a:rPr>
              <a:t>criteria</a:t>
            </a:r>
            <a:r>
              <a:rPr lang="en-US" altLang="zh-CN" sz="4000" dirty="0" smtClean="0">
                <a:latin typeface="Palatino Linotype" pitchFamily="18" charset="0"/>
              </a:rPr>
              <a:t>: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>
                <a:latin typeface="Palatino Linotype" pitchFamily="18" charset="0"/>
              </a:rPr>
              <a:t>Novelty, originality, and creativity of the </a:t>
            </a:r>
            <a:r>
              <a:rPr lang="en-US" altLang="zh-CN" sz="4000" dirty="0" smtClean="0">
                <a:latin typeface="Palatino Linotype" pitchFamily="18" charset="0"/>
              </a:rPr>
              <a:t>work;</a:t>
            </a: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 smtClean="0">
                <a:latin typeface="Palatino Linotype" pitchFamily="18" charset="0"/>
              </a:rPr>
              <a:t>Presentation </a:t>
            </a:r>
            <a:r>
              <a:rPr lang="en-US" altLang="zh-CN" sz="4000" dirty="0">
                <a:latin typeface="Palatino Linotype" pitchFamily="18" charset="0"/>
              </a:rPr>
              <a:t>of the work on the poster. Special emphasis will be the presence and explanation of the authors during their designated poster </a:t>
            </a:r>
            <a:r>
              <a:rPr lang="en-US" altLang="zh-CN" sz="4000" dirty="0" smtClean="0">
                <a:latin typeface="Palatino Linotype" pitchFamily="18" charset="0"/>
              </a:rPr>
              <a:t>session;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 smtClean="0">
                <a:latin typeface="Palatino Linotype" pitchFamily="18" charset="0"/>
              </a:rPr>
              <a:t>Quality </a:t>
            </a:r>
            <a:r>
              <a:rPr lang="en-US" altLang="zh-CN" sz="4000" dirty="0">
                <a:latin typeface="Palatino Linotype" pitchFamily="18" charset="0"/>
              </a:rPr>
              <a:t>of the </a:t>
            </a:r>
            <a:r>
              <a:rPr lang="en-US" altLang="zh-CN" sz="4000" dirty="0" smtClean="0">
                <a:latin typeface="Palatino Linotype" pitchFamily="18" charset="0"/>
              </a:rPr>
              <a:t>poster.</a:t>
            </a:r>
            <a:endParaRPr lang="en-US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70</Words>
  <Application>Microsoft Office PowerPoint</Application>
  <PresentationFormat>自定义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ariel</cp:lastModifiedBy>
  <cp:revision>44</cp:revision>
  <dcterms:created xsi:type="dcterms:W3CDTF">2017-02-13T08:25:03Z</dcterms:created>
  <dcterms:modified xsi:type="dcterms:W3CDTF">2019-04-22T07:01:46Z</dcterms:modified>
</cp:coreProperties>
</file>